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"/>
  </p:notesMasterIdLst>
  <p:handoutMasterIdLst>
    <p:handoutMasterId r:id="rId4"/>
  </p:handoutMasterIdLst>
  <p:sldIdLst>
    <p:sldId id="34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2929D"/>
    <a:srgbClr val="183884"/>
    <a:srgbClr val="BF9010"/>
    <a:srgbClr val="00923F"/>
    <a:srgbClr val="726056"/>
    <a:srgbClr val="00DC00"/>
    <a:srgbClr val="EE1C25"/>
    <a:srgbClr val="4C5A6A"/>
    <a:srgbClr val="FA4E4E"/>
    <a:srgbClr val="AD12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55" autoAdjust="0"/>
    <p:restoredTop sz="94602" autoAdjust="0"/>
  </p:normalViewPr>
  <p:slideViewPr>
    <p:cSldViewPr>
      <p:cViewPr varScale="1">
        <p:scale>
          <a:sx n="119" d="100"/>
          <a:sy n="119" d="100"/>
        </p:scale>
        <p:origin x="108" y="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3276" y="132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.                  Harris Hill - Strategy Session 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E17D8-6A75-413F-A9CD-3445EAE4A2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0522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.                  Harris Hill - Strategy Session 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B6B2-96F2-4896-A17C-28BC79159B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4249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817526"/>
            <a:ext cx="4572000" cy="533400"/>
          </a:xfrm>
        </p:spPr>
        <p:txBody>
          <a:bodyPr/>
          <a:lstStyle>
            <a:lvl1pPr marL="0" indent="0" algn="l">
              <a:buNone/>
              <a:defRPr>
                <a:solidFill>
                  <a:srgbClr val="80808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93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4159450"/>
            <a:ext cx="2015716" cy="3856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88302" y="1115354"/>
            <a:ext cx="798497" cy="5145281"/>
          </a:xfrm>
        </p:spPr>
        <p:txBody>
          <a:bodyPr vert="eaVert" anchor="b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115354"/>
            <a:ext cx="7235727" cy="514528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29100"/>
            <a:ext cx="5650396" cy="533400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solidFill>
                  <a:srgbClr val="80808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93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9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spcBef>
                <a:spcPts val="6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spcBef>
                <a:spcPts val="6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spcBef>
                <a:spcPts val="6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spcBef>
                <a:spcPts val="6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3601"/>
            <a:ext cx="4038600" cy="5198055"/>
          </a:xfrm>
        </p:spPr>
        <p:txBody>
          <a:bodyPr>
            <a:normAutofit/>
          </a:bodyPr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3601"/>
            <a:ext cx="4038600" cy="5198055"/>
          </a:xfrm>
        </p:spPr>
        <p:txBody>
          <a:bodyPr>
            <a:normAutofit/>
          </a:bodyPr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1402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AD12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9220"/>
            <a:ext cx="393192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041402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AD122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799220"/>
            <a:ext cx="393192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8884"/>
            <a:ext cx="2139696" cy="659062"/>
          </a:xfrm>
        </p:spPr>
        <p:txBody>
          <a:bodyPr anchor="b">
            <a:noAutofit/>
          </a:bodyPr>
          <a:lstStyle>
            <a:lvl1pPr algn="l">
              <a:defRPr sz="2000" b="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068882"/>
            <a:ext cx="5715000" cy="530103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852857"/>
            <a:ext cx="2139696" cy="45213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216" y="1115353"/>
            <a:ext cx="2142680" cy="550137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1115353"/>
            <a:ext cx="5904390" cy="5223303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90402"/>
            <a:ext cx="2139696" cy="458601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May 7,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137949"/>
            <a:ext cx="6347047" cy="660099"/>
          </a:xfrm>
          <a:prstGeom prst="rect">
            <a:avLst/>
          </a:prstGeom>
        </p:spPr>
        <p:txBody>
          <a:bodyPr vert="horz" lIns="91440" tIns="0" rIns="91440" bIns="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72782"/>
            <a:ext cx="8229600" cy="5304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49527"/>
            <a:ext cx="9144000" cy="216000"/>
          </a:xfrm>
          <a:prstGeom prst="rect">
            <a:avLst/>
          </a:prstGeom>
          <a:solidFill>
            <a:srgbClr val="EE1C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649527"/>
            <a:ext cx="28956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pPr/>
              <a:t>Thursday, May 7,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649527"/>
            <a:ext cx="41148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649527"/>
            <a:ext cx="10668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947022"/>
            <a:ext cx="9144000" cy="0"/>
          </a:xfrm>
          <a:prstGeom prst="line">
            <a:avLst/>
          </a:prstGeom>
          <a:ln w="19050">
            <a:solidFill>
              <a:srgbClr val="EE1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276" y="296652"/>
            <a:ext cx="1547664" cy="2961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72" r:id="rId2"/>
    <p:sldLayoutId id="2147483962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1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Gap Analysis - Example</a:t>
            </a:r>
            <a:endParaRPr lang="en-GB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869537"/>
              </p:ext>
            </p:extLst>
          </p:nvPr>
        </p:nvGraphicFramePr>
        <p:xfrm>
          <a:off x="455385" y="1125009"/>
          <a:ext cx="7956000" cy="5294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5532"/>
                <a:gridCol w="803439"/>
                <a:gridCol w="885741"/>
                <a:gridCol w="2751288"/>
              </a:tblGrid>
              <a:tr h="359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System Component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Reviewed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Status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Comments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Mission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Mission statement is old; revisit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Vision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Developed &amp; validated last year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Core Values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Finished; revalidated existing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Overarching Strategic Result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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developed yet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Communications &amp; Change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Mgmt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Plan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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developed yet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Enablers / Pains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Have SWOT few years ago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Customer Needs and Value Proposition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Complete – study available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Strategic Themes and Results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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developed yet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Perspectives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Done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Strategic Objectives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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Strategic altitude is wrong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Organization Strategy Map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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developed yet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Performance Measures &amp; Targets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First pass done; too operational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Strategic Initiatives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First pass done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Balanced Scorecard System Graphic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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developed yet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Strategic Plan &amp; Story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Partially done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Automation Plan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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developed yet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Cascading Plan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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270" marR="91270" marT="0" marB="0" anchor="ctr" horzOverflow="overflow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developed yet</a:t>
                      </a:r>
                    </a:p>
                  </a:txBody>
                  <a:tcPr marL="91270" marR="91270" marT="0" marB="0" anchor="ctr" horzOverflow="overflow"/>
                </a:tc>
              </a:tr>
              <a:tr h="27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Evaluation Plan</a:t>
                      </a: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sym typeface="Wingdings"/>
                        </a:rPr>
                        <a:t>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+mn-lt"/>
                      </a:endParaRPr>
                    </a:p>
                  </a:txBody>
                  <a:tcPr marL="91270" marR="91270" marT="0" marB="0" anchor="ctr" horzOverflow="overflow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91270" marR="91270" marT="0" marB="0" anchor="ctr" horzOverflow="overflow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C00"/>
                        </a:buClr>
                        <a:buSzPct val="13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developed yet</a:t>
                      </a:r>
                    </a:p>
                  </a:txBody>
                  <a:tcPr marL="91270" marR="91270" marT="0" marB="0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132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7308</TotalTime>
  <Words>142</Words>
  <Application>Microsoft Office PowerPoint</Application>
  <PresentationFormat>On-screen Show (4:3)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Wingdings</vt:lpstr>
      <vt:lpstr>Clarity</vt:lpstr>
      <vt:lpstr>Gap Analysis -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Clive Keyte</dc:creator>
  <cp:lastModifiedBy>Clive Keyte</cp:lastModifiedBy>
  <cp:revision>464</cp:revision>
  <cp:lastPrinted>2015-03-03T16:14:31Z</cp:lastPrinted>
  <dcterms:created xsi:type="dcterms:W3CDTF">2011-08-08T07:14:26Z</dcterms:created>
  <dcterms:modified xsi:type="dcterms:W3CDTF">2015-05-07T11:40:46Z</dcterms:modified>
</cp:coreProperties>
</file>